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40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9D9E-B29E-46FD-ACC4-E3876A5DA36E}" type="datetimeFigureOut">
              <a:rPr lang="en-US" smtClean="0"/>
              <a:t>02/02/2018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3776-D417-422B-A676-6C878ABB2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98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9D9E-B29E-46FD-ACC4-E3876A5DA36E}" type="datetimeFigureOut">
              <a:rPr lang="en-US" smtClean="0"/>
              <a:t>02/02/2018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3776-D417-422B-A676-6C878ABB2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333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9D9E-B29E-46FD-ACC4-E3876A5DA36E}" type="datetimeFigureOut">
              <a:rPr lang="en-US" smtClean="0"/>
              <a:t>02/02/2018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3776-D417-422B-A676-6C878ABB2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53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9D9E-B29E-46FD-ACC4-E3876A5DA36E}" type="datetimeFigureOut">
              <a:rPr lang="en-US" smtClean="0"/>
              <a:t>02/02/2018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3776-D417-422B-A676-6C878ABB2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33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9D9E-B29E-46FD-ACC4-E3876A5DA36E}" type="datetimeFigureOut">
              <a:rPr lang="en-US" smtClean="0"/>
              <a:t>02/02/2018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3776-D417-422B-A676-6C878ABB2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308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9D9E-B29E-46FD-ACC4-E3876A5DA36E}" type="datetimeFigureOut">
              <a:rPr lang="en-US" smtClean="0"/>
              <a:t>02/02/2018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3776-D417-422B-A676-6C878ABB2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28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9D9E-B29E-46FD-ACC4-E3876A5DA36E}" type="datetimeFigureOut">
              <a:rPr lang="en-US" smtClean="0"/>
              <a:t>02/02/2018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3776-D417-422B-A676-6C878ABB2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414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9D9E-B29E-46FD-ACC4-E3876A5DA36E}" type="datetimeFigureOut">
              <a:rPr lang="en-US" smtClean="0"/>
              <a:t>02/02/2018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3776-D417-422B-A676-6C878ABB2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79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9D9E-B29E-46FD-ACC4-E3876A5DA36E}" type="datetimeFigureOut">
              <a:rPr lang="en-US" smtClean="0"/>
              <a:t>02/02/2018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3776-D417-422B-A676-6C878ABB2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857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9D9E-B29E-46FD-ACC4-E3876A5DA36E}" type="datetimeFigureOut">
              <a:rPr lang="en-US" smtClean="0"/>
              <a:t>02/02/2018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3776-D417-422B-A676-6C878ABB2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725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9D9E-B29E-46FD-ACC4-E3876A5DA36E}" type="datetimeFigureOut">
              <a:rPr lang="en-US" smtClean="0"/>
              <a:t>02/02/2018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3776-D417-422B-A676-6C878ABB2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753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09D9E-B29E-46FD-ACC4-E3876A5DA36E}" type="datetimeFigureOut">
              <a:rPr lang="en-US" smtClean="0"/>
              <a:t>02/02/2018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E3776-D417-422B-A676-6C878ABB2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61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76300" y="457200"/>
            <a:ext cx="4533900" cy="599442"/>
          </a:xfrm>
        </p:spPr>
        <p:txBody>
          <a:bodyPr>
            <a:normAutofit/>
          </a:bodyPr>
          <a:lstStyle/>
          <a:p>
            <a:pPr algn="r"/>
            <a:r>
              <a:rPr lang="en-US" sz="2800" dirty="0" smtClean="0"/>
              <a:t>Technical Training Program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52400" y="3733800"/>
            <a:ext cx="6591300" cy="3200400"/>
          </a:xfrm>
          <a:ln>
            <a:solidFill>
              <a:schemeClr val="accent2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02:00 – 02:15 PM    	Introductions           		</a:t>
            </a:r>
            <a:r>
              <a:rPr lang="en-US" sz="1400" b="1" i="1" dirty="0" smtClean="0"/>
              <a:t>Isaac Emmanuel, 	</a:t>
            </a:r>
            <a:r>
              <a:rPr lang="en-US" sz="1400" i="1" dirty="0" smtClean="0"/>
              <a:t>					Covestro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02:15 – 02:45 PM</a:t>
            </a:r>
            <a:r>
              <a:rPr lang="en-US" sz="1400" dirty="0"/>
              <a:t>    </a:t>
            </a:r>
            <a:r>
              <a:rPr lang="en-US" sz="1400" dirty="0" smtClean="0"/>
              <a:t>	Why Insulation?  Benefits &amp; 	</a:t>
            </a:r>
            <a:r>
              <a:rPr lang="en-US" sz="1400" b="1" i="1" dirty="0"/>
              <a:t>K </a:t>
            </a:r>
            <a:r>
              <a:rPr lang="en-US" sz="1400" b="1" i="1" dirty="0" err="1"/>
              <a:t>K</a:t>
            </a:r>
            <a:r>
              <a:rPr lang="en-US" sz="1400" b="1" i="1" dirty="0"/>
              <a:t> </a:t>
            </a:r>
            <a:r>
              <a:rPr lang="en-US" sz="1400" b="1" i="1" dirty="0" err="1" smtClean="0"/>
              <a:t>Mitra</a:t>
            </a:r>
            <a:r>
              <a:rPr lang="en-US" sz="1400" i="1" dirty="0" smtClean="0"/>
              <a:t>, Lloyd Ins</a:t>
            </a:r>
            <a:endParaRPr lang="en-US" sz="1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	</a:t>
            </a:r>
            <a:r>
              <a:rPr lang="en-US" sz="1400" dirty="0" smtClean="0"/>
              <a:t>	Overcoming challenges</a:t>
            </a:r>
            <a:r>
              <a:rPr lang="en-US" sz="1400" dirty="0"/>
              <a:t>        </a:t>
            </a:r>
            <a:r>
              <a:rPr lang="en-US" sz="1400" dirty="0" smtClean="0"/>
              <a:t>	</a:t>
            </a:r>
          </a:p>
          <a:p>
            <a:pPr marL="0" indent="0">
              <a:buNone/>
            </a:pPr>
            <a:r>
              <a:rPr lang="en-US" sz="1400" dirty="0" smtClean="0"/>
              <a:t>02:45 – 03:15 PM    	Designing &amp; Achieving Energy 	</a:t>
            </a:r>
            <a:r>
              <a:rPr lang="en-US" sz="1400" b="1" i="1" dirty="0" smtClean="0"/>
              <a:t>M </a:t>
            </a:r>
            <a:r>
              <a:rPr lang="en-US" sz="1400" b="1" i="1" dirty="0" err="1" smtClean="0"/>
              <a:t>M</a:t>
            </a:r>
            <a:r>
              <a:rPr lang="en-US" sz="1400" b="1" i="1" dirty="0" smtClean="0"/>
              <a:t> Roy</a:t>
            </a:r>
            <a:r>
              <a:rPr lang="en-US" sz="1400" i="1" dirty="0" smtClean="0"/>
              <a:t>, Reliable Ins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	</a:t>
            </a:r>
            <a:r>
              <a:rPr lang="en-US" sz="1400" dirty="0" smtClean="0"/>
              <a:t>	Efficiency through Insulation </a:t>
            </a:r>
            <a:r>
              <a:rPr lang="en-US" sz="1400" dirty="0"/>
              <a:t>       </a:t>
            </a:r>
            <a:r>
              <a:rPr lang="en-US" sz="1400" dirty="0" smtClean="0"/>
              <a:t>	</a:t>
            </a:r>
            <a:r>
              <a:rPr lang="en-US" sz="1400" i="1" dirty="0" smtClean="0"/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03:15 - 04:15 PM    	Understanding Spray Foam  &amp; its role	 </a:t>
            </a:r>
            <a:r>
              <a:rPr lang="en-US" sz="1400" b="1" i="1" dirty="0" smtClean="0"/>
              <a:t>Dr. Ashok </a:t>
            </a:r>
            <a:r>
              <a:rPr lang="en-US" sz="1400" b="1" i="1" dirty="0" err="1" smtClean="0"/>
              <a:t>Mhatre</a:t>
            </a:r>
            <a:r>
              <a:rPr lang="en-US" sz="1400" b="1" i="1" dirty="0" smtClean="0"/>
              <a:t>, </a:t>
            </a:r>
            <a:r>
              <a:rPr lang="en-US" sz="1400" b="1" dirty="0" smtClean="0"/>
              <a:t>	</a:t>
            </a:r>
            <a:r>
              <a:rPr lang="en-US" sz="1400" dirty="0" smtClean="0"/>
              <a:t>		</a:t>
            </a:r>
            <a:r>
              <a:rPr lang="en-US" sz="1400" i="1" dirty="0" smtClean="0">
                <a:solidFill>
                  <a:schemeClr val="accent2"/>
                </a:solidFill>
              </a:rPr>
              <a:t>Tea			</a:t>
            </a:r>
            <a:r>
              <a:rPr lang="en-US" sz="1400" i="1" dirty="0"/>
              <a:t> Expanded Polymer </a:t>
            </a:r>
            <a:r>
              <a:rPr lang="en-US" sz="1400" i="1" dirty="0" smtClean="0">
                <a:solidFill>
                  <a:schemeClr val="accent2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1400" dirty="0" smtClean="0"/>
              <a:t>04:30 – 05:00 PM    	Essentials of Machinery 		</a:t>
            </a:r>
            <a:r>
              <a:rPr lang="en-US" sz="1400" b="1" i="1" dirty="0"/>
              <a:t>Sachin Bansal</a:t>
            </a:r>
            <a:r>
              <a:rPr lang="en-US" sz="1400" i="1" dirty="0"/>
              <a:t>, </a:t>
            </a:r>
            <a:r>
              <a:rPr lang="en-US" sz="1400" i="1" dirty="0" err="1"/>
              <a:t>Graco</a:t>
            </a:r>
            <a:endParaRPr lang="en-US" sz="1400" i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	</a:t>
            </a:r>
            <a:r>
              <a:rPr lang="en-US" sz="1400" dirty="0" smtClean="0"/>
              <a:t>	for Spray Foam</a:t>
            </a:r>
          </a:p>
          <a:p>
            <a:pPr marL="0" indent="0">
              <a:buNone/>
            </a:pPr>
            <a:r>
              <a:rPr lang="en-US" sz="1400" dirty="0" smtClean="0"/>
              <a:t>05:00 – 05:30 PM    	Demo/sample		</a:t>
            </a:r>
            <a:r>
              <a:rPr lang="en-US" sz="1400" i="1" dirty="0" smtClean="0"/>
              <a:t>All</a:t>
            </a:r>
          </a:p>
          <a:p>
            <a:pPr marL="0" indent="0">
              <a:buNone/>
            </a:pPr>
            <a:r>
              <a:rPr lang="en-US" sz="1400" dirty="0" smtClean="0"/>
              <a:t>05:30 – 05:45 PM     	Feedback &amp; Wrap-up		</a:t>
            </a:r>
            <a:r>
              <a:rPr lang="en-US" sz="1400" i="1" dirty="0" smtClean="0"/>
              <a:t>All</a:t>
            </a:r>
            <a:r>
              <a:rPr lang="en-US" sz="1400" dirty="0" smtClean="0"/>
              <a:t>	</a:t>
            </a:r>
            <a:endParaRPr lang="en-US" sz="1400" dirty="0"/>
          </a:p>
          <a:p>
            <a:endParaRPr lang="en-US" sz="1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203201"/>
            <a:ext cx="1316488" cy="109219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4300" y="7010400"/>
            <a:ext cx="3848100" cy="1477328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bg1"/>
                </a:solidFill>
              </a:rPr>
              <a:t>Venue:</a:t>
            </a:r>
            <a:r>
              <a:rPr lang="en-US" i="1" dirty="0" smtClean="0">
                <a:solidFill>
                  <a:schemeClr val="bg1"/>
                </a:solidFill>
              </a:rPr>
              <a:t>  	</a:t>
            </a:r>
            <a:r>
              <a:rPr lang="en-US" i="1" dirty="0" err="1" smtClean="0">
                <a:solidFill>
                  <a:schemeClr val="bg1"/>
                </a:solidFill>
              </a:rPr>
              <a:t>Graco</a:t>
            </a:r>
            <a:r>
              <a:rPr lang="en-US" i="1" dirty="0" smtClean="0">
                <a:solidFill>
                  <a:schemeClr val="bg1"/>
                </a:solidFill>
              </a:rPr>
              <a:t>  India P Ltd, </a:t>
            </a:r>
          </a:p>
          <a:p>
            <a:r>
              <a:rPr lang="en-US" i="1" dirty="0" smtClean="0">
                <a:solidFill>
                  <a:schemeClr val="bg1"/>
                </a:solidFill>
              </a:rPr>
              <a:t>	295</a:t>
            </a:r>
            <a:r>
              <a:rPr lang="en-US" sz="1400" i="1" dirty="0" smtClean="0">
                <a:solidFill>
                  <a:schemeClr val="bg1"/>
                </a:solidFill>
              </a:rPr>
              <a:t>, </a:t>
            </a:r>
            <a:r>
              <a:rPr lang="en-US" sz="1400" i="1" dirty="0" err="1">
                <a:solidFill>
                  <a:schemeClr val="bg1"/>
                </a:solidFill>
              </a:rPr>
              <a:t>Udyog</a:t>
            </a:r>
            <a:r>
              <a:rPr lang="en-US" sz="1400" i="1" dirty="0">
                <a:solidFill>
                  <a:schemeClr val="bg1"/>
                </a:solidFill>
              </a:rPr>
              <a:t> </a:t>
            </a:r>
            <a:r>
              <a:rPr lang="en-US" sz="1400" i="1" dirty="0" err="1" smtClean="0">
                <a:solidFill>
                  <a:schemeClr val="bg1"/>
                </a:solidFill>
              </a:rPr>
              <a:t>Vihar</a:t>
            </a:r>
            <a:r>
              <a:rPr lang="en-US" sz="1400" i="1" dirty="0" smtClean="0">
                <a:solidFill>
                  <a:schemeClr val="bg1"/>
                </a:solidFill>
              </a:rPr>
              <a:t> Phase –IV </a:t>
            </a:r>
            <a:r>
              <a:rPr lang="de-DE" sz="1400" i="1" dirty="0" smtClean="0">
                <a:solidFill>
                  <a:schemeClr val="bg1"/>
                </a:solidFill>
              </a:rPr>
              <a:t>, </a:t>
            </a:r>
          </a:p>
          <a:p>
            <a:r>
              <a:rPr lang="en-US" i="1" dirty="0" smtClean="0">
                <a:solidFill>
                  <a:schemeClr val="bg1"/>
                </a:solidFill>
              </a:rPr>
              <a:t>	</a:t>
            </a:r>
            <a:r>
              <a:rPr lang="en-US" i="1" dirty="0" err="1" smtClean="0">
                <a:solidFill>
                  <a:schemeClr val="bg1"/>
                </a:solidFill>
              </a:rPr>
              <a:t>Gurugram</a:t>
            </a:r>
            <a:r>
              <a:rPr lang="en-US" i="1" dirty="0" smtClean="0">
                <a:solidFill>
                  <a:schemeClr val="bg1"/>
                </a:solidFill>
              </a:rPr>
              <a:t> , Haryana ,</a:t>
            </a:r>
            <a:r>
              <a:rPr lang="de-DE" i="1" dirty="0" smtClean="0">
                <a:solidFill>
                  <a:schemeClr val="bg1"/>
                </a:solidFill>
              </a:rPr>
              <a:t>India</a:t>
            </a:r>
          </a:p>
          <a:p>
            <a:r>
              <a:rPr lang="en-US" b="1" i="1" dirty="0" smtClean="0">
                <a:solidFill>
                  <a:schemeClr val="bg1"/>
                </a:solidFill>
              </a:rPr>
              <a:t>RSVP</a:t>
            </a:r>
            <a:r>
              <a:rPr lang="en-US" i="1" dirty="0" smtClean="0">
                <a:solidFill>
                  <a:schemeClr val="bg1"/>
                </a:solidFill>
              </a:rPr>
              <a:t>:  	Sachin Bansal -9999307610</a:t>
            </a:r>
          </a:p>
          <a:p>
            <a:r>
              <a:rPr lang="en-US" i="1" dirty="0">
                <a:solidFill>
                  <a:schemeClr val="bg1"/>
                </a:solidFill>
              </a:rPr>
              <a:t>	</a:t>
            </a:r>
            <a:r>
              <a:rPr lang="en-US" i="1" dirty="0" smtClean="0">
                <a:solidFill>
                  <a:schemeClr val="bg1"/>
                </a:solidFill>
              </a:rPr>
              <a:t>Isaac Emmanuel -819854360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05000" y="1066800"/>
            <a:ext cx="4838700" cy="258532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IIF &amp;  SFAI is proud to announce 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Training Program on February 8, 2018 in collaboration with ISHRAE &amp; </a:t>
            </a:r>
            <a:r>
              <a:rPr lang="en-US" dirty="0" err="1" smtClean="0">
                <a:solidFill>
                  <a:schemeClr val="bg1"/>
                </a:solidFill>
              </a:rPr>
              <a:t>Graco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All with interest to begin &amp; build their technical knowledge through interactive learning are welcome to the classroom &amp; demo sessions.  The course will introduce and cover all aspects of insulation.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8305799"/>
            <a:ext cx="1095855" cy="626953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0" y="7170737"/>
            <a:ext cx="800100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8740" y="0"/>
            <a:ext cx="1377183" cy="1067317"/>
          </a:xfrm>
          <a:prstGeom prst="rect">
            <a:avLst/>
          </a:prstGeom>
        </p:spPr>
      </p:pic>
      <p:pic>
        <p:nvPicPr>
          <p:cNvPr id="12" name="Content Placeholder 11"/>
          <p:cNvPicPr>
            <a:picLocks noGrp="1" noChangeAspect="1"/>
          </p:cNvPicPr>
          <p:nvPr>
            <p:ph sz="half" idx="1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722388"/>
            <a:ext cx="1676400" cy="1325612"/>
          </a:xfrm>
        </p:spPr>
      </p:pic>
      <p:sp>
        <p:nvSpPr>
          <p:cNvPr id="14" name="Title 3"/>
          <p:cNvSpPr txBox="1">
            <a:spLocks/>
          </p:cNvSpPr>
          <p:nvPr/>
        </p:nvSpPr>
        <p:spPr>
          <a:xfrm>
            <a:off x="228600" y="8792528"/>
            <a:ext cx="4533900" cy="351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i="1" dirty="0" smtClean="0"/>
              <a:t>With the support of :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22815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Technical Training Program</vt:lpstr>
    </vt:vector>
  </TitlesOfParts>
  <Company>Bayer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Training Program</dc:title>
  <dc:creator>Isaac Emmanuel Y</dc:creator>
  <cp:lastModifiedBy>Isaac Emmanuel</cp:lastModifiedBy>
  <cp:revision>15</cp:revision>
  <cp:lastPrinted>2016-08-26T09:00:23Z</cp:lastPrinted>
  <dcterms:created xsi:type="dcterms:W3CDTF">2016-05-17T03:46:21Z</dcterms:created>
  <dcterms:modified xsi:type="dcterms:W3CDTF">2018-02-02T07:38:54Z</dcterms:modified>
</cp:coreProperties>
</file>